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7556500" cy="10693400"/>
  <p:notesSz cx="7556500" cy="10693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848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3" y="1460500"/>
            <a:ext cx="6428422" cy="36933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/>
              <a:t>University of </a:t>
            </a:r>
            <a:r>
              <a:rPr lang="en-US" sz="4000" dirty="0" err="1"/>
              <a:t>Diyala</a:t>
            </a:r>
            <a:r>
              <a:rPr lang="en-US" sz="4000" dirty="0"/>
              <a:t>  </a:t>
            </a:r>
            <a:br>
              <a:rPr lang="en-US" sz="4000" dirty="0"/>
            </a:br>
            <a:r>
              <a:rPr lang="en-US" sz="4000" dirty="0"/>
              <a:t>Engineering College </a:t>
            </a:r>
            <a:br>
              <a:rPr lang="en-US" sz="4000" dirty="0"/>
            </a:br>
            <a:r>
              <a:rPr lang="en-US" sz="4000" dirty="0"/>
              <a:t>Dep. of Engineering Mechanics</a:t>
            </a:r>
            <a:br>
              <a:rPr lang="en-US" sz="4000" dirty="0"/>
            </a:br>
            <a:r>
              <a:rPr lang="en-US" sz="4000" dirty="0"/>
              <a:t>Class: 2</a:t>
            </a:r>
            <a:r>
              <a:rPr lang="en-US" sz="4000" baseline="30000" dirty="0"/>
              <a:t>th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Subject: </a:t>
            </a:r>
            <a:r>
              <a:rPr lang="es-ES" sz="4000" dirty="0"/>
              <a:t>Matematices</a:t>
            </a:r>
            <a:r>
              <a:rPr lang="en-US" sz="4000" dirty="0"/>
              <a:t/>
            </a:r>
            <a:br>
              <a:rPr lang="en-US" sz="4000" dirty="0"/>
            </a:br>
            <a:endParaRPr lang="ar-IQ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12365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sz="4000" dirty="0" smtClean="0">
                <a:cs typeface="+mj-cs"/>
              </a:rPr>
              <a:t>CHAPTER 1 </a:t>
            </a:r>
          </a:p>
          <a:p>
            <a:pPr algn="ctr" rtl="0"/>
            <a:r>
              <a:rPr lang="es-ES" sz="4000" dirty="0" smtClean="0">
                <a:cs typeface="+mj-cs"/>
              </a:rPr>
              <a:t>The </a:t>
            </a:r>
            <a:r>
              <a:rPr lang="es-ES" sz="4000" dirty="0">
                <a:cs typeface="+mj-cs"/>
              </a:rPr>
              <a:t>vector</a:t>
            </a:r>
            <a:r>
              <a:rPr lang="en-US" sz="4000" dirty="0">
                <a:cs typeface="+mj-cs"/>
              </a:rPr>
              <a:t/>
            </a:r>
            <a:br>
              <a:rPr lang="en-US" sz="4000" dirty="0">
                <a:cs typeface="+mj-cs"/>
              </a:rPr>
            </a:br>
            <a:endParaRPr lang="ar-IQ" sz="4000" dirty="0">
              <a:cs typeface="+mj-cs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388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2128" y="596900"/>
            <a:ext cx="1039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Trebuchet MS"/>
                <a:cs typeface="Trebuchet MS"/>
              </a:rPr>
              <a:t>The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Vector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194" y="876172"/>
            <a:ext cx="6540754" cy="122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790" y="1991740"/>
            <a:ext cx="6514465" cy="2459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075" y="4749243"/>
            <a:ext cx="6787561" cy="1982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106" y="6773164"/>
            <a:ext cx="5835664" cy="820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6" y="7676582"/>
            <a:ext cx="5298638" cy="1721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9840" y="7591678"/>
            <a:ext cx="2313305" cy="15836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2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675" y="877696"/>
            <a:ext cx="6138558" cy="1790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7132" y="3473195"/>
            <a:ext cx="2042160" cy="1514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1609" y="1997201"/>
            <a:ext cx="2012314" cy="1485900"/>
          </a:xfrm>
          <a:custGeom>
            <a:avLst/>
            <a:gdLst/>
            <a:ahLst/>
            <a:cxnLst/>
            <a:rect l="l" t="t" r="r" b="b"/>
            <a:pathLst>
              <a:path w="2012315" h="1485900">
                <a:moveTo>
                  <a:pt x="1884680" y="0"/>
                </a:moveTo>
                <a:lnTo>
                  <a:pt x="127635" y="0"/>
                </a:lnTo>
                <a:lnTo>
                  <a:pt x="77956" y="10031"/>
                </a:lnTo>
                <a:lnTo>
                  <a:pt x="37385" y="37385"/>
                </a:lnTo>
                <a:lnTo>
                  <a:pt x="10031" y="77956"/>
                </a:lnTo>
                <a:lnTo>
                  <a:pt x="0" y="127634"/>
                </a:lnTo>
                <a:lnTo>
                  <a:pt x="0" y="1357883"/>
                </a:lnTo>
                <a:lnTo>
                  <a:pt x="10031" y="1407562"/>
                </a:lnTo>
                <a:lnTo>
                  <a:pt x="37385" y="1448133"/>
                </a:lnTo>
                <a:lnTo>
                  <a:pt x="77956" y="1475487"/>
                </a:lnTo>
                <a:lnTo>
                  <a:pt x="127635" y="1485518"/>
                </a:lnTo>
                <a:lnTo>
                  <a:pt x="1884680" y="1485518"/>
                </a:lnTo>
                <a:lnTo>
                  <a:pt x="1934358" y="1475487"/>
                </a:lnTo>
                <a:lnTo>
                  <a:pt x="1974929" y="1448133"/>
                </a:lnTo>
                <a:lnTo>
                  <a:pt x="2002283" y="1407562"/>
                </a:lnTo>
                <a:lnTo>
                  <a:pt x="2012314" y="1357883"/>
                </a:lnTo>
                <a:lnTo>
                  <a:pt x="2012314" y="127634"/>
                </a:lnTo>
                <a:lnTo>
                  <a:pt x="2002283" y="77956"/>
                </a:lnTo>
                <a:lnTo>
                  <a:pt x="1974929" y="37385"/>
                </a:lnTo>
                <a:lnTo>
                  <a:pt x="1934358" y="10031"/>
                </a:lnTo>
                <a:lnTo>
                  <a:pt x="188468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1609" y="1997201"/>
            <a:ext cx="2012314" cy="1485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88" y="3355466"/>
            <a:ext cx="7343775" cy="2961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704" y="6202679"/>
            <a:ext cx="6429756" cy="2535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301" y="8886926"/>
            <a:ext cx="6985141" cy="1437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3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198" y="619549"/>
            <a:ext cx="6502201" cy="2166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5276" y="2752343"/>
            <a:ext cx="2685287" cy="1856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325" y="4566030"/>
            <a:ext cx="6875272" cy="2959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799" y="7632955"/>
            <a:ext cx="6752191" cy="2162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4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1" y="721344"/>
            <a:ext cx="7148484" cy="268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158" y="3585697"/>
            <a:ext cx="6795056" cy="6157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6108" y="4082795"/>
            <a:ext cx="2104643" cy="2007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5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409" y="744471"/>
            <a:ext cx="6137823" cy="5057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7625" y="5709665"/>
            <a:ext cx="3455542" cy="121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6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277" y="7726359"/>
            <a:ext cx="5341361" cy="999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97" y="663955"/>
            <a:ext cx="6203494" cy="4686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59" y="5528436"/>
            <a:ext cx="6866890" cy="251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2690" y="8225880"/>
            <a:ext cx="2543810" cy="2143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419" y="262577"/>
            <a:ext cx="5835650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  <a:tabLst>
                <a:tab pos="3456940" algn="l"/>
              </a:tabLst>
            </a:pPr>
            <a:r>
              <a:rPr sz="1100" spc="-20" dirty="0">
                <a:latin typeface="Trebuchet MS"/>
                <a:cs typeface="Trebuchet MS"/>
              </a:rPr>
              <a:t>7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Engineering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	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725" y="0"/>
            <a:ext cx="6299581" cy="1052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8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779" y="429005"/>
            <a:ext cx="6335395" cy="2043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114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Office Theme</vt:lpstr>
      <vt:lpstr>University of Diyala   Engineering College  Dep. of Engineering Mechanics Class: 2th Subject: Matematices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</cp:revision>
  <dcterms:created xsi:type="dcterms:W3CDTF">2018-11-27T12:12:30Z</dcterms:created>
  <dcterms:modified xsi:type="dcterms:W3CDTF">2018-12-01T14:11:08Z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2018-11-27T00:00:00Z</vt:filetime>
  </property>
</Properties>
</file>